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Crimson Pro Semi Bold" panose="020B0604020202020204" charset="0"/>
      <p:regular r:id="rId17"/>
    </p:embeddedFont>
    <p:embeddedFont>
      <p:font typeface="Heebo" pitchFamily="2" charset="-79"/>
      <p:regular r:id="rId18"/>
      <p:bold r:id="rId19"/>
    </p:embeddedFont>
    <p:embeddedFont>
      <p:font typeface="Heebo Bold" charset="-7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51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91166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Online Safety: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How to Stay Secure on the Internet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What is Online Safety?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4432340"/>
            <a:ext cx="83502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Online safety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means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protecting yourself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your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personal information, and your devices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while using the internet. This helps you avoid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scams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hackers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viruses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online threats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8007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76198"/>
            <a:ext cx="18930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4C4C4D"/>
                </a:solidFill>
                <a:ea typeface="Heebo Bold" pitchFamily="34" charset="-122"/>
                <a:cs typeface="Heeb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Backup Important Files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Understand the Risk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Ransomware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can lock your files until you pay hackers.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Cloud Storage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45649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Save copies of photos/documents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in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Cloud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storage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(Google Drive, iCloud).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Physical Backup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435643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Use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An external hard drive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for additional security.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6551"/>
            <a:ext cx="60989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Log Out of Shared Devices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40489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40914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4126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Always Log Out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1530906" y="461724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Always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log out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of your email and accounts when using 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public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or shared computer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7457003" y="40489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7542074" y="40914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8194119" y="4126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Don't Save Passwords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8194119" y="461724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Never save your password on computers that are not yours.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8109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Talk to Someone if You Feel Unsafe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Recognize the problem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50968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If someone online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threatens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bullies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or scams you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36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Seek help</a:t>
            </a:r>
            <a:endParaRPr lang="en-US" sz="3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4643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Tell 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trusted adult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or contact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cyber help lines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6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36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Take action</a:t>
            </a:r>
            <a:endParaRPr lang="en-US" sz="3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38255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Report and block the person if needed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9230" y="400050"/>
            <a:ext cx="3637717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What to Do If Hacked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509230" y="1145619"/>
            <a:ext cx="8125539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66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6600" dirty="0"/>
          </a:p>
        </p:txBody>
      </p:sp>
      <p:sp>
        <p:nvSpPr>
          <p:cNvPr id="5" name="Text 2"/>
          <p:cNvSpPr/>
          <p:nvPr/>
        </p:nvSpPr>
        <p:spPr>
          <a:xfrm>
            <a:off x="3662601" y="1807607"/>
            <a:ext cx="181879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Change Passwords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509230" y="2252305"/>
            <a:ext cx="812553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Change passwords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immediately.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09230" y="2864287"/>
            <a:ext cx="8125539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66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6600" dirty="0"/>
          </a:p>
        </p:txBody>
      </p:sp>
      <p:sp>
        <p:nvSpPr>
          <p:cNvPr id="8" name="Text 5"/>
          <p:cNvSpPr/>
          <p:nvPr/>
        </p:nvSpPr>
        <p:spPr>
          <a:xfrm>
            <a:off x="3662601" y="3526274"/>
            <a:ext cx="181879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Enable 2FA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09230" y="3986450"/>
            <a:ext cx="812553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Enable 2FA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if not already on.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09230" y="4582954"/>
            <a:ext cx="8125539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66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6600" dirty="0"/>
          </a:p>
        </p:txBody>
      </p:sp>
      <p:sp>
        <p:nvSpPr>
          <p:cNvPr id="11" name="Text 8"/>
          <p:cNvSpPr/>
          <p:nvPr/>
        </p:nvSpPr>
        <p:spPr>
          <a:xfrm>
            <a:off x="3662601" y="5244941"/>
            <a:ext cx="181879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Check Accounts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509229" y="5659637"/>
            <a:ext cx="812553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Check bank accounts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for unusual activity.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509230" y="6301621"/>
            <a:ext cx="8125539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66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6600" dirty="0"/>
          </a:p>
        </p:txBody>
      </p:sp>
      <p:sp>
        <p:nvSpPr>
          <p:cNvPr id="14" name="Text 11"/>
          <p:cNvSpPr/>
          <p:nvPr/>
        </p:nvSpPr>
        <p:spPr>
          <a:xfrm>
            <a:off x="3662601" y="6963608"/>
            <a:ext cx="1818799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Scan &amp; Report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509230" y="7329324"/>
            <a:ext cx="812553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Scan for viruses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509230" y="7687508"/>
            <a:ext cx="812553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Report scams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to authorities (e.g., FTC in the U.S.).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52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Final Safety Checklist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28541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Use strong, unique passwords.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2963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Turn on 2FA everywhere.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7385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Don't click suspicious links.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1807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Update software regularly.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46229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Avoid public Wi-Fi for sensitive tasks.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0651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Back up important files.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5683210"/>
            <a:ext cx="75564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By following these steps, you'll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significantly reduce risks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and browse safely! </a:t>
            </a:r>
            <a:r>
              <a:rPr lang="en-US" sz="2400" dirty="0">
                <a:solidFill>
                  <a:srgbClr val="000000"/>
                </a:solidFill>
                <a:ea typeface="Heebo" pitchFamily="34" charset="-122"/>
                <a:cs typeface="Heebo" pitchFamily="34" charset="-120"/>
              </a:rPr>
              <a:t>🔒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03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Use Strong Passwords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20793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12181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15717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Create Complex Passwords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1530906" y="300192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strong password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is hard to guess.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530906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Use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a mix of letters, numbers, and symbols (like @ or #)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Shape 5"/>
          <p:cNvSpPr/>
          <p:nvPr/>
        </p:nvSpPr>
        <p:spPr>
          <a:xfrm>
            <a:off x="4713803" y="207930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121813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50919" y="215717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Avoid Common Mistakes</a:t>
            </a:r>
            <a:endParaRPr lang="en-US" sz="3200" dirty="0"/>
          </a:p>
        </p:txBody>
      </p:sp>
      <p:sp>
        <p:nvSpPr>
          <p:cNvPr id="12" name="Text 7"/>
          <p:cNvSpPr/>
          <p:nvPr/>
        </p:nvSpPr>
        <p:spPr>
          <a:xfrm>
            <a:off x="5450919" y="3001923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Avoid using names, birthdays, or simple passwords like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123456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or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password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5450919" y="4589621"/>
            <a:ext cx="28994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Example: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P@ssw0rd!23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Shape 9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48657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530906" y="5484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Password Management</a:t>
            </a:r>
            <a:endParaRPr lang="en-US" sz="3200" dirty="0"/>
          </a:p>
        </p:txBody>
      </p:sp>
      <p:sp>
        <p:nvSpPr>
          <p:cNvPr id="17" name="Text 11"/>
          <p:cNvSpPr/>
          <p:nvPr/>
        </p:nvSpPr>
        <p:spPr>
          <a:xfrm>
            <a:off x="15309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Use 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different password for each account.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 12"/>
          <p:cNvSpPr/>
          <p:nvPr/>
        </p:nvSpPr>
        <p:spPr>
          <a:xfrm>
            <a:off x="219432" y="6782395"/>
            <a:ext cx="8749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Tip: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If remembering passwords is hard, use 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password manager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(like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Bitwarden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or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Google Password Manager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).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492" y="551259"/>
            <a:ext cx="6986945" cy="624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Never Share Personal Information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99492" y="1675328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Information to Protect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99492" y="2187297"/>
            <a:ext cx="6371987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Do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not share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your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home address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phone number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bank details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, or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passwords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online unless it's a trusted website.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91873" y="3442846"/>
            <a:ext cx="6371987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Be careful what you share on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social media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 Strangers can use it to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trick or harm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you.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566541" y="1675328"/>
            <a:ext cx="249816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Privacy Settings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7566541" y="2187297"/>
            <a:ext cx="637198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Check privacy settings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on Facebook, Instagram, etc.</a:t>
            </a:r>
            <a:endParaRPr lang="en-US" sz="2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541" y="2731889"/>
            <a:ext cx="5344597" cy="47215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140" y="0"/>
            <a:ext cx="476025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0833"/>
            <a:ext cx="62744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Use Trusted Websites Only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1999774"/>
            <a:ext cx="8834304" cy="2304931"/>
          </a:xfrm>
          <a:prstGeom prst="roundRect">
            <a:avLst>
              <a:gd name="adj" fmla="val 1476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226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Website Security Basics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20604" y="271700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Always check if a website starts with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https://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(the "s" means secure).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0604" y="321599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Avoid clicking on strange </a:t>
            </a:r>
            <a:r>
              <a:rPr lang="en-US" sz="2400" dirty="0">
                <a:ea typeface="Heebo" pitchFamily="34" charset="-122"/>
                <a:cs typeface="Heebo" pitchFamily="34" charset="-120"/>
              </a:rPr>
              <a:t>or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suspicious links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20604" y="371498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Don't download files from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unknown websites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793790" y="4531519"/>
            <a:ext cx="8834304" cy="2747129"/>
          </a:xfrm>
          <a:prstGeom prst="roundRect">
            <a:avLst>
              <a:gd name="adj" fmla="val 1239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4758333"/>
            <a:ext cx="2908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Recognize Fake Websites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1020604" y="5248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Check the website URL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: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20604" y="574774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Safe: https://www.amazon.com (with 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padlock icon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).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020604" y="61899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Fake: http://amaz0n-login.com (no "s" in "http").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020604" y="668893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Never enter passwords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on suspicious sites.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0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Keep Software Updated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2123242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577346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350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Why Updates Matter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3194328" y="2840474"/>
            <a:ext cx="428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Hackers exploit old software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to steal data.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3080861" y="3414951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543538"/>
            <a:ext cx="4347567" cy="2304931"/>
          </a:xfrm>
          <a:prstGeom prst="roundRect">
            <a:avLst>
              <a:gd name="adj" fmla="val 1476"/>
            </a:avLst>
          </a:prstGeom>
          <a:solidFill>
            <a:srgbClr val="F2EEE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770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What to Update</a:t>
            </a:r>
            <a:endParaRPr lang="en-US" sz="3200" dirty="0"/>
          </a:p>
        </p:txBody>
      </p:sp>
      <p:sp>
        <p:nvSpPr>
          <p:cNvPr id="11" name="Text 7"/>
          <p:cNvSpPr/>
          <p:nvPr/>
        </p:nvSpPr>
        <p:spPr>
          <a:xfrm>
            <a:off x="5368171" y="4260771"/>
            <a:ext cx="44280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Your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phone/computer's operating system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5368171" y="4759762"/>
            <a:ext cx="44280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Web browsers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(Chrome, Firefox, Edge).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5368171" y="5258753"/>
            <a:ext cx="44280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Apps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(especially banking and social media).</a:t>
            </a:r>
            <a:endParaRPr lang="en-US" sz="2400" dirty="0"/>
          </a:p>
        </p:txBody>
      </p:sp>
      <p:sp>
        <p:nvSpPr>
          <p:cNvPr id="14" name="Shape 10"/>
          <p:cNvSpPr/>
          <p:nvPr/>
        </p:nvSpPr>
        <p:spPr>
          <a:xfrm>
            <a:off x="5254704" y="583322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5961817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6415921"/>
            <a:ext cx="318968" cy="39862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542014" y="61886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Make It Easy</a:t>
            </a:r>
            <a:endParaRPr lang="en-US" sz="3200" dirty="0"/>
          </a:p>
        </p:txBody>
      </p:sp>
      <p:sp>
        <p:nvSpPr>
          <p:cNvPr id="18" name="Text 13"/>
          <p:cNvSpPr/>
          <p:nvPr/>
        </p:nvSpPr>
        <p:spPr>
          <a:xfrm>
            <a:off x="7542014" y="6679049"/>
            <a:ext cx="55350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Tip: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Turn on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automatic updates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in your device settings.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976" y="532448"/>
            <a:ext cx="5140523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Install Antivirus Software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354976" y="1621512"/>
            <a:ext cx="242042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Computer Protection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354976" y="2117646"/>
            <a:ext cx="640127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Viruses and malware</a:t>
            </a:r>
            <a:r>
              <a:rPr lang="en-US" sz="20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0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can steal your data or damage your device.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354976" y="2601516"/>
            <a:ext cx="640127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Use free antivirus</a:t>
            </a:r>
            <a:r>
              <a:rPr lang="en-US" sz="20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0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like </a:t>
            </a:r>
            <a:r>
              <a:rPr lang="en-US" sz="20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Windows Defender (PC)</a:t>
            </a:r>
            <a:r>
              <a:rPr lang="en-US" sz="20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0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or </a:t>
            </a:r>
            <a:r>
              <a:rPr lang="en-US" sz="20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Avast</a:t>
            </a:r>
            <a:r>
              <a:rPr lang="en-US" sz="20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54976" y="3085386"/>
            <a:ext cx="640127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Avoid pirated software</a:t>
            </a:r>
            <a:r>
              <a:rPr lang="en-US" sz="20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—they often contain malware.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559040" y="1621512"/>
            <a:ext cx="242042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Mobile Device Safety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559040" y="2117646"/>
            <a:ext cx="640127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For phones: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59040" y="2601516"/>
            <a:ext cx="640127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Only download apps from </a:t>
            </a:r>
            <a:r>
              <a:rPr lang="en-US" sz="20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Google Play Store</a:t>
            </a:r>
            <a:r>
              <a:rPr lang="en-US" sz="20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0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or </a:t>
            </a:r>
            <a:r>
              <a:rPr lang="en-US" sz="20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Apple App Store</a:t>
            </a:r>
            <a:r>
              <a:rPr lang="en-US" sz="20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59040" y="2978944"/>
            <a:ext cx="6401276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20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Check app reviews</a:t>
            </a:r>
            <a:r>
              <a:rPr lang="en-US" sz="20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0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before installing.</a:t>
            </a:r>
            <a:endParaRPr lang="en-US" sz="20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040" y="3506391"/>
            <a:ext cx="6401276" cy="42725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8635603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Beware of Phishing Emails and Messages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1614130"/>
            <a:ext cx="1024890" cy="12299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49780" y="181903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What is Phishing?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2049780" y="2262307"/>
            <a:ext cx="118631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Phishing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is when someone pretends to be a trusted company to steal your info.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844046"/>
            <a:ext cx="1024890" cy="12299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49780" y="3048953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Warning Signs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2049780" y="3492222"/>
            <a:ext cx="118631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Watch for emails or texts that ask for your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passwords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bank info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, or ask you to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click suspicious links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4073962"/>
            <a:ext cx="1024890" cy="16321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49780" y="427886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Safety Rules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2049780" y="4722138"/>
            <a:ext cx="118631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If unsure, don't click anything. Check with the real company's website.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2049780" y="5173147"/>
            <a:ext cx="118631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Do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not click on links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in strange emails or messages from people you don't know.</a:t>
            </a:r>
            <a:endParaRPr lang="en-US" sz="2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706070"/>
            <a:ext cx="1024890" cy="196012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49780" y="591097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Best Practices</a:t>
            </a:r>
            <a:endParaRPr lang="en-US" sz="3200" dirty="0"/>
          </a:p>
        </p:txBody>
      </p:sp>
      <p:sp>
        <p:nvSpPr>
          <p:cNvPr id="15" name="Text 9"/>
          <p:cNvSpPr/>
          <p:nvPr/>
        </p:nvSpPr>
        <p:spPr>
          <a:xfrm>
            <a:off x="2049780" y="6354247"/>
            <a:ext cx="118631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If you get an email from someone you don't know,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don't open attachments or click on links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2049780" y="6805255"/>
            <a:ext cx="118631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Even if an email looks real, it could be 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fake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(called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phishing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). 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2400" b="1" dirty="0">
              <a:solidFill>
                <a:srgbClr val="4C4C4D"/>
              </a:solidFill>
              <a:ea typeface="Heebo" pitchFamily="34" charset="-122"/>
              <a:cs typeface="Heebo" pitchFamily="34" charset="-12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Rule: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If an email/message seems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too good to be true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(e.g., "You won a prize!"), it's probably a scam.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032" y="0"/>
            <a:ext cx="447936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Use Two-Factor Authentication (2FA)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793790" y="2443520"/>
            <a:ext cx="170021" cy="1715214"/>
          </a:xfrm>
          <a:prstGeom prst="roundRect">
            <a:avLst>
              <a:gd name="adj" fmla="val 20012"/>
            </a:avLst>
          </a:prstGeom>
          <a:solidFill>
            <a:schemeClr val="accent2">
              <a:lumMod val="75000"/>
            </a:schemeClr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43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What is 2FA?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303973" y="293393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2FA adds an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extra layer of security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to your accounts.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03973" y="3432929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After entering your password, you also enter 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code sent to your phone or email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1133951" y="4385548"/>
            <a:ext cx="170021" cy="853321"/>
          </a:xfrm>
          <a:prstGeom prst="roundRect">
            <a:avLst>
              <a:gd name="adj" fmla="val 20012"/>
            </a:avLst>
          </a:prstGeom>
          <a:solidFill>
            <a:schemeClr val="accent2">
              <a:lumMod val="75000"/>
            </a:schemeClr>
          </a:solidFill>
          <a:ln/>
        </p:spPr>
      </p:sp>
      <p:sp>
        <p:nvSpPr>
          <p:cNvPr id="9" name="Text 6"/>
          <p:cNvSpPr/>
          <p:nvPr/>
        </p:nvSpPr>
        <p:spPr>
          <a:xfrm>
            <a:off x="164413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Where to Use It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1644134" y="487596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Use 2FA on important accounts like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email, bank, and social media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1474232" y="5465683"/>
            <a:ext cx="170021" cy="1851303"/>
          </a:xfrm>
          <a:prstGeom prst="roundRect">
            <a:avLst>
              <a:gd name="adj" fmla="val 20012"/>
            </a:avLst>
          </a:prstGeom>
          <a:solidFill>
            <a:schemeClr val="accent2">
              <a:lumMod val="75000"/>
            </a:schemeClr>
          </a:solidFill>
          <a:ln/>
        </p:spPr>
      </p:sp>
      <p:sp>
        <p:nvSpPr>
          <p:cNvPr id="12" name="Text 9"/>
          <p:cNvSpPr/>
          <p:nvPr/>
        </p:nvSpPr>
        <p:spPr>
          <a:xfrm>
            <a:off x="1984415" y="5465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How to Enable 2FA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1984415" y="5956102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Go to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account settings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(in Gmail, Facebook, etc.).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984415" y="6455093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Look for 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"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Security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"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→ 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"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Two-Factor Authentication</a:t>
            </a: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."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984415" y="6954083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Follow the steps (usually phone number or authentication app).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301" y="1343859"/>
            <a:ext cx="61614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ea typeface="Crimson Pro Semi Bold" pitchFamily="34" charset="-122"/>
                <a:cs typeface="Crimson Pro Semi Bold" pitchFamily="34" charset="-120"/>
              </a:rPr>
              <a:t>Be Careful on Public Wi-Fi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015" y="2413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44015" y="32075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Public Wi-Fi Risks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5944015" y="3697962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Public Wi-Fi (in cafes or airports) is not always safe.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5944015" y="4922758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Avoid logging in to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bank accounts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or </a:t>
            </a:r>
            <a:r>
              <a:rPr lang="en-US" sz="2400" dirty="0">
                <a:ea typeface="Heebo" pitchFamily="34" charset="-122"/>
                <a:cs typeface="Heebo" pitchFamily="34" charset="-120"/>
              </a:rPr>
              <a:t>making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online payments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 on public networks.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241375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93493" y="320754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Use VPN for Protection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8893493" y="405229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If needed, use 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VPN (Virtual Private Network)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for more safety.</a:t>
            </a:r>
            <a:endParaRPr lang="en-US" sz="2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241375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06795" y="3207544"/>
            <a:ext cx="31236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Home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C4C4D"/>
                </a:solidFill>
                <a:ea typeface="Crimson Pro Semi Bold" pitchFamily="34" charset="-122"/>
                <a:cs typeface="Crimson Pro Semi Bold" pitchFamily="34" charset="-120"/>
              </a:rPr>
              <a:t>Network Security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11506795" y="4052292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At home: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1506795" y="4551283"/>
            <a:ext cx="28412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Secure your Wi-Fi with a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strong password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.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1506794" y="5503902"/>
            <a:ext cx="29891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Change the </a:t>
            </a:r>
            <a:r>
              <a:rPr lang="en-US" sz="2400" b="1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default router password</a:t>
            </a:r>
            <a:r>
              <a:rPr lang="en-US" sz="2400" dirty="0">
                <a:solidFill>
                  <a:srgbClr val="FF0000"/>
                </a:solidFill>
                <a:ea typeface="Heebo" pitchFamily="34" charset="-122"/>
                <a:cs typeface="Heebo" pitchFamily="34" charset="-120"/>
              </a:rPr>
              <a:t> </a:t>
            </a:r>
            <a:r>
              <a:rPr lang="en-US" sz="2400" dirty="0">
                <a:solidFill>
                  <a:srgbClr val="4C4C4D"/>
                </a:solidFill>
                <a:ea typeface="Heebo" pitchFamily="34" charset="-122"/>
                <a:cs typeface="Heebo" pitchFamily="34" charset="-120"/>
              </a:rPr>
              <a:t>(many hackers know these).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961</Words>
  <Application>Microsoft Office PowerPoint</Application>
  <PresentationFormat>Custom</PresentationFormat>
  <Paragraphs>144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Crimson Pro Semi Bold</vt:lpstr>
      <vt:lpstr>Wingdings</vt:lpstr>
      <vt:lpstr>Heebo</vt:lpstr>
      <vt:lpstr>Arial</vt:lpstr>
      <vt:lpstr>Heebo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36</cp:revision>
  <dcterms:created xsi:type="dcterms:W3CDTF">2025-05-07T11:11:51Z</dcterms:created>
  <dcterms:modified xsi:type="dcterms:W3CDTF">2025-05-09T03:29:34Z</dcterms:modified>
</cp:coreProperties>
</file>